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principales étapes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doses de VPO administrées mensuellement en 2021, dans tous les districts de la Région Animal de notre pays fictif, le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afficher le nombre total de doses de vaccin antipoliomyélitique oral administrées, pour chaque dose. Le Programme élargi de vaccination de l'OMS,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la Région Animal de notre pays fictif, le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sélectionnée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la Région Animal.</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l'analyse de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